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89F1FA-567E-477B-AA24-E3C2DEA8ED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9F3A-4CA1-4A64-AD89-DCAC6AF326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84304F2-2694-4121-B80E-666100037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65612-16E6-48D2-9595-56E183A62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B645A6C-96DE-409D-A26D-FE768A640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06D7-C68A-4047-AC8B-EC01D747BF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DC08F-6871-44CB-B86B-89BF08E3E4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5A62-2B7D-4947-88C5-6F91959E03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CCDB0-6E28-47F6-ABA9-E7DEF9A724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5AE24D-1A62-4002-A17E-0FE8FBE608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A748-65F1-4903-87BE-5525332981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F89FF60-EC0B-4094-8937-029FE4644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2924944"/>
            <a:ext cx="5184576" cy="168515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92D050"/>
                </a:solidFill>
                <a:latin typeface="Monotype Corsiva" pitchFamily="66" charset="0"/>
              </a:rPr>
              <a:t>Культура и быт </a:t>
            </a:r>
          </a:p>
          <a:p>
            <a:r>
              <a:rPr lang="ru-RU" sz="3600" b="1" dirty="0" smtClean="0">
                <a:solidFill>
                  <a:srgbClr val="92D050"/>
                </a:solidFill>
                <a:latin typeface="Monotype Corsiva" pitchFamily="66" charset="0"/>
              </a:rPr>
              <a:t>Хантыйского народа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4506294" cy="1470025"/>
          </a:xfrm>
        </p:spPr>
        <p:txBody>
          <a:bodyPr/>
          <a:lstStyle/>
          <a:p>
            <a:r>
              <a:rPr lang="ru-RU" sz="8000" dirty="0" smtClean="0">
                <a:ln>
                  <a:solidFill>
                    <a:srgbClr val="FF0000"/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ИГРА</a:t>
            </a:r>
            <a:endParaRPr lang="ru-RU" sz="8000" dirty="0">
              <a:ln>
                <a:solidFill>
                  <a:srgbClr val="FF0000"/>
                </a:solidFill>
              </a:ln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486916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rgbClr val="92D050"/>
                </a:solidFill>
              </a:rPr>
              <a:t>Выполнила:</a:t>
            </a:r>
          </a:p>
          <a:p>
            <a:pPr algn="r"/>
            <a:r>
              <a:rPr lang="ru-RU" i="1" dirty="0" smtClean="0">
                <a:solidFill>
                  <a:srgbClr val="92D050"/>
                </a:solidFill>
              </a:rPr>
              <a:t>Хусаинова </a:t>
            </a:r>
            <a:r>
              <a:rPr lang="ru-RU" i="1" dirty="0" err="1" smtClean="0">
                <a:solidFill>
                  <a:srgbClr val="92D050"/>
                </a:solidFill>
              </a:rPr>
              <a:t>Диляра</a:t>
            </a:r>
            <a:r>
              <a:rPr lang="ru-RU" i="1" dirty="0" smtClean="0">
                <a:solidFill>
                  <a:srgbClr val="92D050"/>
                </a:solidFill>
              </a:rPr>
              <a:t> </a:t>
            </a:r>
            <a:r>
              <a:rPr lang="ru-RU" i="1" dirty="0" err="1" smtClean="0">
                <a:solidFill>
                  <a:srgbClr val="92D050"/>
                </a:solidFill>
              </a:rPr>
              <a:t>Рашитовна</a:t>
            </a:r>
            <a:endParaRPr lang="ru-RU" i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Monotype Corsiva" pitchFamily="66" charset="0"/>
              </a:rPr>
              <a:t>Выберите хантыйское жилье.</a:t>
            </a:r>
            <a:endParaRPr lang="ru-RU" sz="3600" b="1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E:\Фото\Башкирская юр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88840"/>
            <a:ext cx="2352261" cy="17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ото\Ханты чу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1873963" cy="301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Фото\юрта Марийцев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10960"/>
            <a:ext cx="2949567" cy="197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15_bootskirz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2808312" cy="2239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759" y="116632"/>
            <a:ext cx="7024744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Monotype Corsiva" pitchFamily="66" charset="0"/>
              </a:rPr>
              <a:t>Выбери обувь, которая подходит  хантыйской  национальности.</a:t>
            </a:r>
            <a:endParaRPr lang="ru-RU" sz="3600" b="1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98f8598e0b0f173f594b211f3305aca7_234x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916832"/>
            <a:ext cx="2730626" cy="2239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E:\Фото\кисы хант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3258630" cy="221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683568" y="404664"/>
            <a:ext cx="7848872" cy="12241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60648"/>
            <a:ext cx="8381260" cy="11495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Monotype Corsiva" pitchFamily="66" charset="0"/>
              </a:rPr>
              <a:t>Выбери хантыйскую национальную посуду</a:t>
            </a:r>
            <a:endParaRPr lang="ru-RU" sz="3600" b="1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pic>
        <p:nvPicPr>
          <p:cNvPr id="3075" name="Picture 3" descr="E:\Фото\татарская чайная па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3888432" cy="204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Фото\русская посуд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2893631" cy="236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Фото\ханты посуд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16835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5"/>
            <a:ext cx="8003232" cy="9361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Monotype Corsiva" pitchFamily="66" charset="0"/>
              </a:rPr>
              <a:t>Отметьте хантыйский орнамент</a:t>
            </a:r>
            <a:endParaRPr lang="ru-RU" sz="3600" b="1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pic>
        <p:nvPicPr>
          <p:cNvPr id="4099" name="Picture 3" descr="E:\Фото\марий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04864"/>
            <a:ext cx="2664296" cy="299994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E:\Фото\Русский плат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2520280" cy="3100536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2" name="Picture 6" descr="E:\Фото\ханты орнамен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11" y="3284984"/>
            <a:ext cx="2785241" cy="3059315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1296144" cy="17281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Monotype Corsiva" pitchFamily="66" charset="0"/>
              </a:rPr>
              <a:t>Выберите флаг </a:t>
            </a:r>
            <a:r>
              <a:rPr lang="ru-RU" sz="3600" b="1" dirty="0" smtClean="0">
                <a:solidFill>
                  <a:srgbClr val="92D050"/>
                </a:solidFill>
                <a:latin typeface="Monotype Corsiva" pitchFamily="66" charset="0"/>
              </a:rPr>
              <a:t>Ханты – Мансийского автономного округа - Югры</a:t>
            </a:r>
            <a:endParaRPr lang="ru-RU" sz="3600" b="1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E:\Фото\Башкирский флаг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40" y="1812526"/>
            <a:ext cx="2482716" cy="2624585"/>
          </a:xfrm>
          <a:prstGeom prst="rect">
            <a:avLst/>
          </a:prstGeom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123" name="Picture 3" descr="E:\Фото\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2487"/>
            <a:ext cx="2592288" cy="2534624"/>
          </a:xfrm>
          <a:prstGeom prst="rect">
            <a:avLst/>
          </a:prstGeom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124" name="Picture 4" descr="E:\Фото\хантов флаг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29" y="4614294"/>
            <a:ext cx="3145641" cy="1758949"/>
          </a:xfrm>
          <a:prstGeom prst="rect">
            <a:avLst/>
          </a:prstGeom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00800" cy="12961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92D050"/>
                </a:solidFill>
                <a:latin typeface="Monotype Corsiva" pitchFamily="66" charset="0"/>
              </a:rPr>
              <a:t>С</a:t>
            </a:r>
            <a:r>
              <a:rPr lang="ru-RU" sz="3600" b="1" dirty="0" smtClean="0">
                <a:solidFill>
                  <a:srgbClr val="92D050"/>
                </a:solidFill>
                <a:latin typeface="Monotype Corsiva" pitchFamily="66" charset="0"/>
              </a:rPr>
              <a:t>вященное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92D050"/>
                </a:solidFill>
                <a:latin typeface="Monotype Corsiva" pitchFamily="66" charset="0"/>
              </a:rPr>
              <a:t>животное </a:t>
            </a:r>
            <a:r>
              <a:rPr lang="ru-RU" sz="3600" b="1" dirty="0">
                <a:solidFill>
                  <a:srgbClr val="92D05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92D050"/>
                </a:solidFill>
                <a:latin typeface="Monotype Corsiva" pitchFamily="66" charset="0"/>
              </a:rPr>
              <a:t>хантов</a:t>
            </a:r>
            <a:endParaRPr lang="ru-RU" sz="3600" b="1" dirty="0">
              <a:solidFill>
                <a:srgbClr val="92D05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E:\Фото\Медведь хант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2169159" cy="3768982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47" name="Picture 3" descr="E:\Фото\священное животное якут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95" y="2996952"/>
            <a:ext cx="2448272" cy="3509723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148" name="Picture 4" descr="E:\Фото\коро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780" y="1988840"/>
            <a:ext cx="2336789" cy="3768982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000">
        <p:circle/>
      </p:transition>
    </mc:Choice>
    <mc:Fallback xmlns="">
      <p:transition spd="slow" advTm="2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176</TotalTime>
  <Words>42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Сетка</vt:lpstr>
      <vt:lpstr>ИГРА</vt:lpstr>
      <vt:lpstr>Выберите хантыйское жилье.</vt:lpstr>
      <vt:lpstr>Выбери обувь, которая подходит  хантыйской  национальности.</vt:lpstr>
      <vt:lpstr>Выбери хантыйскую национальную посуду</vt:lpstr>
      <vt:lpstr>Отметьте хантыйский орнамент</vt:lpstr>
      <vt:lpstr>Выберите флаг Ханты – Мансийского автономного округа - Югры</vt:lpstr>
      <vt:lpstr>Священное животное  хантов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</dc:title>
  <dc:creator>Admin</dc:creator>
  <cp:lastModifiedBy>Admin</cp:lastModifiedBy>
  <cp:revision>27</cp:revision>
  <dcterms:created xsi:type="dcterms:W3CDTF">2012-11-12T13:19:38Z</dcterms:created>
  <dcterms:modified xsi:type="dcterms:W3CDTF">2020-11-11T03:39:41Z</dcterms:modified>
</cp:coreProperties>
</file>